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83" r:id="rId2"/>
    <p:sldId id="379" r:id="rId3"/>
    <p:sldId id="329" r:id="rId4"/>
    <p:sldId id="361" r:id="rId5"/>
    <p:sldId id="362" r:id="rId6"/>
    <p:sldId id="283" r:id="rId7"/>
    <p:sldId id="381" r:id="rId8"/>
    <p:sldId id="331" r:id="rId9"/>
    <p:sldId id="341" r:id="rId10"/>
    <p:sldId id="384" r:id="rId11"/>
    <p:sldId id="352" r:id="rId12"/>
    <p:sldId id="354" r:id="rId13"/>
    <p:sldId id="356" r:id="rId14"/>
    <p:sldId id="363" r:id="rId15"/>
    <p:sldId id="378" r:id="rId16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3"/>
          </p14:sldIdLst>
        </p14:section>
        <p14:section name="SLIDE STARTERS" id="{ACC24B29-0CC7-491A-A98A-CF7CBDBE501E}">
          <p14:sldIdLst>
            <p14:sldId id="379"/>
            <p14:sldId id="329"/>
            <p14:sldId id="361"/>
            <p14:sldId id="362"/>
            <p14:sldId id="283"/>
            <p14:sldId id="381"/>
            <p14:sldId id="331"/>
            <p14:sldId id="341"/>
            <p14:sldId id="384"/>
            <p14:sldId id="352"/>
            <p14:sldId id="354"/>
            <p14:sldId id="356"/>
            <p14:sldId id="363"/>
          </p14:sldIdLst>
        </p14:section>
        <p14:section name="THANK YOU" id="{6CD91DAB-8EC3-4802-89E9-0F1C7022FB28}">
          <p14:sldIdLst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84972" autoAdjust="0"/>
  </p:normalViewPr>
  <p:slideViewPr>
    <p:cSldViewPr snapToGrid="0">
      <p:cViewPr varScale="1">
        <p:scale>
          <a:sx n="85" d="100"/>
          <a:sy n="85" d="100"/>
        </p:scale>
        <p:origin x="54" y="84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9/14/2017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png>
</file>

<file path=ppt/media/image22.jpe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9/14/2017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9/14/2017 10:36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5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9/14/2017 10:36 PM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97713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18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 a</a:t>
            </a:r>
            <a:r>
              <a:rPr lang="en-US" baseline="0" dirty="0"/>
              <a:t>n image and multiple key statements with a strong grid.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05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 smtClean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=""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=""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=""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=""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=""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2995659" cy="9334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A minor project for a major cause</a:t>
            </a:r>
            <a:endParaRPr lang="en-US" sz="28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87847" y="2461199"/>
            <a:ext cx="8804365" cy="1311128"/>
          </a:xfrm>
        </p:spPr>
        <p:txBody>
          <a:bodyPr/>
          <a:lstStyle/>
          <a:p>
            <a:r>
              <a:rPr lang="en-US" dirty="0" smtClean="0"/>
              <a:t>Voice of Silence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445414" y="3445570"/>
            <a:ext cx="9461500" cy="757130"/>
          </a:xfrm>
        </p:spPr>
        <p:txBody>
          <a:bodyPr/>
          <a:lstStyle/>
          <a:p>
            <a:r>
              <a:rPr lang="en-US" dirty="0" smtClean="0"/>
              <a:t>Hear them with your eyes. </a:t>
            </a:r>
            <a:endParaRPr lang="en-US" dirty="0"/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911254" y="5767189"/>
            <a:ext cx="4076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Rahul </a:t>
            </a:r>
            <a:r>
              <a:rPr lang="en-US" b="1" dirty="0" err="1" smtClean="0"/>
              <a:t>Tuteja</a:t>
            </a:r>
            <a:r>
              <a:rPr lang="en-US" b="1" dirty="0" smtClean="0"/>
              <a:t> 	   14BCS0045</a:t>
            </a:r>
          </a:p>
          <a:p>
            <a:r>
              <a:rPr lang="en-US" b="1" dirty="0" err="1" smtClean="0"/>
              <a:t>Saif</a:t>
            </a:r>
            <a:r>
              <a:rPr lang="en-US" b="1" dirty="0" smtClean="0"/>
              <a:t> </a:t>
            </a:r>
            <a:r>
              <a:rPr lang="en-US" b="1" dirty="0" err="1" smtClean="0"/>
              <a:t>Rehman</a:t>
            </a:r>
            <a:r>
              <a:rPr lang="en-US" b="1" dirty="0" smtClean="0"/>
              <a:t> Nasir 14BCS0007	</a:t>
            </a:r>
          </a:p>
          <a:p>
            <a:r>
              <a:rPr lang="en-US" b="1" dirty="0" smtClean="0"/>
              <a:t>Anish Sharma         14BCS0039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117" r="26117"/>
          <a:stretch>
            <a:fillRect/>
          </a:stretch>
        </p:blipFill>
        <p:spPr>
          <a:xfrm flipH="1">
            <a:off x="-3" y="0"/>
            <a:ext cx="5950859" cy="6226629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1076939" y="714644"/>
            <a:ext cx="6097556" cy="590931"/>
          </a:xfrm>
        </p:spPr>
        <p:txBody>
          <a:bodyPr/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In action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074" name="Picture 2" descr="Image result for k nearest algorithm sign langu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90" y="1880254"/>
            <a:ext cx="4938939" cy="306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856" y="1203975"/>
            <a:ext cx="5934072" cy="446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7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-2882" y="0"/>
            <a:ext cx="1041297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3000"/>
                </a:schemeClr>
              </a:gs>
              <a:gs pos="9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2058" name="Picture 10" descr="Image result for algorithm sign language recogni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052" y="1221362"/>
            <a:ext cx="866775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414052" y="435429"/>
            <a:ext cx="5031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A closer Perspective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31892" r="3189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66616" y="6492875"/>
            <a:ext cx="393567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38" cy="2983894"/>
          </a:xfrm>
        </p:spPr>
        <p:txBody>
          <a:bodyPr/>
          <a:lstStyle/>
          <a:p>
            <a:r>
              <a:rPr lang="en-US" dirty="0"/>
              <a:t>ENGAGE</a:t>
            </a:r>
          </a:p>
          <a:p>
            <a:pPr lvl="1"/>
            <a:r>
              <a:rPr lang="en-US" sz="2400" dirty="0"/>
              <a:t>Visualize key messages</a:t>
            </a:r>
          </a:p>
          <a:p>
            <a:pPr lvl="3"/>
            <a:r>
              <a:rPr lang="en-US" dirty="0"/>
              <a:t>A picture is worth a thousand words…</a:t>
            </a:r>
          </a:p>
          <a:p>
            <a:pPr lvl="1"/>
            <a:r>
              <a:rPr lang="en-US" sz="2400" dirty="0"/>
              <a:t>Make a statement</a:t>
            </a:r>
          </a:p>
          <a:p>
            <a:pPr lvl="3"/>
            <a:r>
              <a:rPr lang="en-US" dirty="0"/>
              <a:t>Using graphics, charts, and infographics</a:t>
            </a:r>
          </a:p>
          <a:p>
            <a:pPr lvl="1"/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/>
              <a:t>4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169069" y="1554163"/>
            <a:ext cx="5791200" cy="590931"/>
          </a:xfrm>
        </p:spPr>
        <p:txBody>
          <a:bodyPr/>
          <a:lstStyle/>
          <a:p>
            <a:r>
              <a:rPr lang="en-US" dirty="0"/>
              <a:t>Show, don’t tell</a:t>
            </a:r>
          </a:p>
        </p:txBody>
      </p:sp>
      <p:pic>
        <p:nvPicPr>
          <p:cNvPr id="4098" name="Picture 2" descr="Image result for opencv sign language recogni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7218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696726" y="6484937"/>
            <a:ext cx="533348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8448004" y="5759605"/>
            <a:ext cx="3248722" cy="590931"/>
          </a:xfrm>
        </p:spPr>
        <p:txBody>
          <a:bodyPr/>
          <a:lstStyle/>
          <a:p>
            <a:r>
              <a:rPr lang="en-US" dirty="0" smtClean="0"/>
              <a:t>Etc…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2813220" y="363992"/>
            <a:ext cx="5791200" cy="646331"/>
          </a:xfrm>
        </p:spPr>
        <p:txBody>
          <a:bodyPr/>
          <a:lstStyle/>
          <a:p>
            <a:r>
              <a:rPr lang="en-US" sz="4000" b="1" dirty="0" smtClean="0">
                <a:solidFill>
                  <a:schemeClr val="bg2"/>
                </a:solidFill>
              </a:rPr>
              <a:t>Tools </a:t>
            </a:r>
            <a:r>
              <a:rPr lang="en-US" sz="4000" b="1" dirty="0" smtClean="0"/>
              <a:t>and platforms</a:t>
            </a:r>
            <a:endParaRPr lang="en-US" sz="4000" b="1" dirty="0"/>
          </a:p>
        </p:txBody>
      </p:sp>
      <p:pic>
        <p:nvPicPr>
          <p:cNvPr id="5122" name="Picture 2" descr="Image result for python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71" y="2416530"/>
            <a:ext cx="3127209" cy="211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opencv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546" y="1628774"/>
            <a:ext cx="3572439" cy="3155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android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380" y="1903489"/>
            <a:ext cx="3474224" cy="260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9182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213516" y="4512499"/>
            <a:ext cx="7095892" cy="1089529"/>
          </a:xfrm>
        </p:spPr>
        <p:txBody>
          <a:bodyPr/>
          <a:lstStyle/>
          <a:p>
            <a:r>
              <a:rPr lang="en-US" dirty="0" smtClean="0"/>
              <a:t>May technology bridge the gap.</a:t>
            </a:r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800" y="887567"/>
            <a:ext cx="6029325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44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3348225"/>
            <a:ext cx="9107555" cy="1200329"/>
          </a:xfrm>
        </p:spPr>
        <p:txBody>
          <a:bodyPr/>
          <a:lstStyle/>
          <a:p>
            <a:r>
              <a:rPr lang="en-US" dirty="0" smtClean="0"/>
              <a:t>And so it ends…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=""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4433852" y="4256429"/>
            <a:ext cx="5756957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000" y="1666563"/>
            <a:ext cx="8853487" cy="3524872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When eye rolls to make a statement and hand moves to create words.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 rot="10800000" flipV="1">
            <a:off x="555244" y="4917688"/>
            <a:ext cx="5421810" cy="1146715"/>
          </a:xfrm>
        </p:spPr>
        <p:txBody>
          <a:bodyPr/>
          <a:lstStyle/>
          <a:p>
            <a:r>
              <a:rPr lang="en-US" dirty="0" smtClean="0"/>
              <a:t>Interpret the sign</a:t>
            </a:r>
          </a:p>
          <a:p>
            <a:r>
              <a:rPr lang="en-US" dirty="0" smtClean="0"/>
              <a:t>A meaning to meaninglessness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134670"/>
          </a:xfrm>
        </p:spPr>
        <p:txBody>
          <a:bodyPr/>
          <a:lstStyle/>
          <a:p>
            <a:r>
              <a:rPr lang="en-US" dirty="0"/>
              <a:t>Our </a:t>
            </a:r>
            <a:r>
              <a:rPr lang="en-US" dirty="0" smtClean="0"/>
              <a:t>Aim</a:t>
            </a:r>
          </a:p>
          <a:p>
            <a:r>
              <a:rPr lang="en-US" dirty="0" smtClean="0"/>
              <a:t>Making an application that translate the Sign language into English Language.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1357295"/>
          </a:xfrm>
        </p:spPr>
        <p:txBody>
          <a:bodyPr/>
          <a:lstStyle/>
          <a:p>
            <a:r>
              <a:rPr lang="en-US" b="1" dirty="0" smtClean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Sign Language Interpreter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439368"/>
          </a:xfrm>
        </p:spPr>
        <p:txBody>
          <a:bodyPr/>
          <a:lstStyle/>
          <a:p>
            <a:r>
              <a:rPr lang="en-US" dirty="0" smtClean="0"/>
              <a:t>We are doing it to abridge the gap between the disable people and those who can speak.</a:t>
            </a:r>
          </a:p>
          <a:p>
            <a:r>
              <a:rPr lang="en-US" dirty="0" smtClean="0"/>
              <a:t>So that they have a voice too.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701731"/>
          </a:xfrm>
        </p:spPr>
        <p:txBody>
          <a:bodyPr/>
          <a:lstStyle/>
          <a:p>
            <a:r>
              <a:rPr lang="en-US" dirty="0" smtClean="0"/>
              <a:t>May this noble effort blooms into intended reality.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746" y="2372476"/>
            <a:ext cx="3162300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23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1968744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 smtClean="0"/>
              <a:t>What</a:t>
            </a:r>
            <a:endParaRPr lang="en-US" dirty="0"/>
          </a:p>
          <a:p>
            <a:pPr lvl="1"/>
            <a:r>
              <a:rPr lang="en-US" dirty="0" smtClean="0"/>
              <a:t>An application that takes a sign language video as its input and produce a video with subtitles against the gestures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1696875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Machine learning using python.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ndroid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1414746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Because we must hear the every voice.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See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 smtClean="0"/>
              <a:t>Bird eye’s view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31595" y="5178627"/>
            <a:ext cx="11660405" cy="625641"/>
          </a:xfrm>
        </p:spPr>
        <p:txBody>
          <a:bodyPr/>
          <a:lstStyle/>
          <a:p>
            <a:r>
              <a:rPr lang="en-US" dirty="0" smtClean="0"/>
              <a:t>Easier said than done.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701731"/>
          </a:xfrm>
        </p:spPr>
        <p:txBody>
          <a:bodyPr/>
          <a:lstStyle/>
          <a:p>
            <a:r>
              <a:rPr lang="en-US" sz="4400" dirty="0" smtClean="0"/>
              <a:t>How 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2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102" y="2498235"/>
            <a:ext cx="3273611" cy="205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1311128"/>
          </a:xfrm>
        </p:spPr>
        <p:txBody>
          <a:bodyPr/>
          <a:lstStyle/>
          <a:p>
            <a:r>
              <a:rPr lang="en-US" dirty="0" smtClean="0"/>
              <a:t>Make an interface (Android) to feed input video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1006429"/>
          </a:xfrm>
        </p:spPr>
        <p:txBody>
          <a:bodyPr/>
          <a:lstStyle/>
          <a:p>
            <a:r>
              <a:rPr lang="en-US" dirty="0" smtClean="0"/>
              <a:t>A machine that knows the sign language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048766"/>
          </a:xfrm>
        </p:spPr>
        <p:txBody>
          <a:bodyPr/>
          <a:lstStyle/>
          <a:p>
            <a:r>
              <a:rPr lang="en-US" dirty="0" smtClean="0"/>
              <a:t>Pass video to machine. Divide it into frames.</a:t>
            </a:r>
            <a:endParaRPr lang="en-US" dirty="0"/>
          </a:p>
          <a:p>
            <a:r>
              <a:rPr lang="en-US" dirty="0" smtClean="0"/>
              <a:t>Generate text as output against each frame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048766"/>
          </a:xfrm>
        </p:spPr>
        <p:txBody>
          <a:bodyPr/>
          <a:lstStyle/>
          <a:p>
            <a:r>
              <a:rPr lang="en-US" dirty="0" smtClean="0"/>
              <a:t>Interface app receives the text.</a:t>
            </a:r>
          </a:p>
          <a:p>
            <a:r>
              <a:rPr lang="en-US" dirty="0" smtClean="0"/>
              <a:t>Put the corresponding text against the frame.</a:t>
            </a:r>
            <a:endParaRPr lang="en-US" dirty="0"/>
          </a:p>
        </p:txBody>
      </p:sp>
      <p:sp>
        <p:nvSpPr>
          <p:cNvPr id="33" name="Content Placeholder 3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1006429"/>
          </a:xfrm>
        </p:spPr>
        <p:txBody>
          <a:bodyPr/>
          <a:lstStyle/>
          <a:p>
            <a:r>
              <a:rPr lang="en-US" dirty="0" smtClean="0"/>
              <a:t>Our output video has been produced.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1106970"/>
          </a:xfrm>
        </p:spPr>
        <p:txBody>
          <a:bodyPr/>
          <a:lstStyle/>
          <a:p>
            <a:r>
              <a:rPr lang="en-US" dirty="0"/>
              <a:t>THE STAGE HAS BEEN </a:t>
            </a:r>
            <a:r>
              <a:rPr lang="en-US" dirty="0" smtClean="0"/>
              <a:t>SET</a:t>
            </a:r>
            <a:endParaRPr lang="en-US" dirty="0"/>
          </a:p>
          <a:p>
            <a:r>
              <a:rPr lang="en-US" dirty="0" smtClean="0"/>
              <a:t>Our Five steps</a:t>
            </a:r>
            <a:endParaRPr lang="en-US" dirty="0"/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8" name="Content Placeholder 4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/>
              <a:t>2</a:t>
            </a:r>
            <a:endParaRPr lang="en-US" dirty="0"/>
          </a:p>
        </p:txBody>
      </p:sp>
      <p:sp>
        <p:nvSpPr>
          <p:cNvPr id="49" name="Content Placeholder 48"/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/>
              <a:t>3</a:t>
            </a:r>
            <a:endParaRPr lang="en-US" dirty="0"/>
          </a:p>
        </p:txBody>
      </p:sp>
      <p:sp>
        <p:nvSpPr>
          <p:cNvPr id="50" name="Content Placeholder 49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/>
              <a:t>4</a:t>
            </a:r>
            <a:endParaRPr lang="en-US" dirty="0"/>
          </a:p>
        </p:txBody>
      </p:sp>
      <p:sp>
        <p:nvSpPr>
          <p:cNvPr id="51" name="Content Placeholder 50"/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/>
              <a:t>5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8438" y="6450449"/>
            <a:ext cx="749756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Reference : The basics you can find anywhere 5 Steps To Successful Storytelling Published on April 5, 2014 Featured in: Marketing &amp; Advertising</a:t>
            </a:r>
          </a:p>
        </p:txBody>
      </p:sp>
    </p:spTree>
    <p:extLst>
      <p:ext uri="{BB962C8B-B14F-4D97-AF65-F5344CB8AC3E}">
        <p14:creationId xmlns:p14="http://schemas.microsoft.com/office/powerpoint/2010/main" val="21612569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2910468" y="474282"/>
            <a:ext cx="7095019" cy="1006429"/>
          </a:xfrm>
        </p:spPr>
        <p:txBody>
          <a:bodyPr/>
          <a:lstStyle/>
          <a:p>
            <a:r>
              <a:rPr lang="en-US" sz="4800" dirty="0" smtClean="0"/>
              <a:t>That’s </a:t>
            </a:r>
            <a:r>
              <a:rPr lang="en-US" sz="6600" dirty="0" smtClean="0"/>
              <a:t>how </a:t>
            </a:r>
            <a:r>
              <a:rPr lang="en-US" sz="4800" dirty="0" smtClean="0"/>
              <a:t>gentlemen</a:t>
            </a:r>
            <a:endParaRPr lang="en-US" sz="4800" dirty="0"/>
          </a:p>
        </p:txBody>
      </p:sp>
      <p:sp>
        <p:nvSpPr>
          <p:cNvPr id="2" name="Oval 1"/>
          <p:cNvSpPr/>
          <p:nvPr/>
        </p:nvSpPr>
        <p:spPr>
          <a:xfrm>
            <a:off x="709958" y="2447197"/>
            <a:ext cx="1873405" cy="17679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973766" y="4678475"/>
            <a:ext cx="1873405" cy="17679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661014" y="2407672"/>
            <a:ext cx="2237434" cy="19538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616606" y="3311912"/>
            <a:ext cx="2129882" cy="19626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664148" y="4691650"/>
            <a:ext cx="1873405" cy="17679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92456" y="2833706"/>
            <a:ext cx="1590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Android Interface .</a:t>
            </a:r>
          </a:p>
          <a:p>
            <a:r>
              <a:rPr lang="en-US" dirty="0" smtClean="0"/>
              <a:t>Take input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00000" y="4962292"/>
            <a:ext cx="15909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Machine that knows Sign Language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021525" y="3534937"/>
            <a:ext cx="1637490" cy="1523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 the machine to generate text against video frames.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998781" y="2645916"/>
            <a:ext cx="17881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Android app takes the text.</a:t>
            </a:r>
          </a:p>
          <a:p>
            <a:r>
              <a:rPr lang="en-US" dirty="0" smtClean="0"/>
              <a:t>And put it on corresponding frames.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9898448" y="5208513"/>
            <a:ext cx="1788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Voila!</a:t>
            </a:r>
            <a:endParaRPr lang="en-US" sz="4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64420" y="3384580"/>
            <a:ext cx="2152186" cy="551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624146" y="4783873"/>
            <a:ext cx="992460" cy="778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746488" y="3660480"/>
            <a:ext cx="914526" cy="275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9664148" y="4123244"/>
            <a:ext cx="516915" cy="555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222171" y="5114194"/>
            <a:ext cx="6096000" cy="2345257"/>
          </a:xfrm>
        </p:spPr>
        <p:txBody>
          <a:bodyPr/>
          <a:lstStyle/>
          <a:p>
            <a:r>
              <a:rPr lang="en-US" dirty="0" smtClean="0"/>
              <a:t>Machine learning fine,</a:t>
            </a:r>
          </a:p>
          <a:p>
            <a:r>
              <a:rPr lang="en-US" dirty="0" smtClean="0"/>
              <a:t> but how??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2844800" y="654277"/>
            <a:ext cx="6096000" cy="1089529"/>
          </a:xfrm>
        </p:spPr>
        <p:txBody>
          <a:bodyPr/>
          <a:lstStyle/>
          <a:p>
            <a:r>
              <a:rPr lang="en-US" dirty="0" smtClean="0"/>
              <a:t>Let us address the elephant in the room.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2190750"/>
            <a:ext cx="61341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26" name="Picture 2" descr="http://www.favouriteblog.com/wp-content/uploads/2017/07/Machine-Learning-Proces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91" y="872368"/>
            <a:ext cx="11163706" cy="401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5251450" y="3886200"/>
            <a:ext cx="17236" cy="337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509486" y="4339772"/>
            <a:ext cx="7286171" cy="21451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K-nearest Neighbor Algorithm</a:t>
            </a:r>
            <a:endParaRPr lang="en-US" sz="2000" b="1" dirty="0"/>
          </a:p>
          <a:p>
            <a:pPr algn="ctr"/>
            <a:r>
              <a:rPr lang="en-US" sz="2000" b="1" dirty="0" smtClean="0"/>
              <a:t>Logistic Regression Algorithm</a:t>
            </a:r>
          </a:p>
          <a:p>
            <a:pPr algn="ctr"/>
            <a:r>
              <a:rPr lang="en-US" sz="2000" b="1" dirty="0" smtClean="0"/>
              <a:t>Support Vector machines</a:t>
            </a:r>
          </a:p>
          <a:p>
            <a:pPr algn="ctr"/>
            <a:endParaRPr lang="en-US" sz="2000" b="1" dirty="0"/>
          </a:p>
          <a:p>
            <a:pPr algn="ctr"/>
            <a:r>
              <a:rPr lang="en-US" sz="2000" b="1" dirty="0" smtClean="0"/>
              <a:t>USING image Processing tools like OpenCV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092916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209</TotalTime>
  <Words>487</Words>
  <Application>Microsoft Office PowerPoint</Application>
  <PresentationFormat>Widescreen</PresentationFormat>
  <Paragraphs>100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Voice of Silence</vt:lpstr>
      <vt:lpstr>PowerPoint Presentation</vt:lpstr>
      <vt:lpstr>Sign Language Interpreter</vt:lpstr>
      <vt:lpstr>Just See</vt:lpstr>
      <vt:lpstr>Easier said than done.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And so it ends…</vt:lpstr>
    </vt:vector>
  </TitlesOfParts>
  <Company>Hewlett-Packard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of Silence</dc:title>
  <dc:subject/>
  <dc:creator>hp</dc:creator>
  <cp:keywords/>
  <dc:description/>
  <cp:lastModifiedBy>hp</cp:lastModifiedBy>
  <cp:revision>16</cp:revision>
  <dcterms:created xsi:type="dcterms:W3CDTF">2017-09-14T12:56:27Z</dcterms:created>
  <dcterms:modified xsi:type="dcterms:W3CDTF">2017-09-14T17:13:54Z</dcterms:modified>
  <cp:category/>
</cp:coreProperties>
</file>